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67" r:id="rId6"/>
    <p:sldId id="268" r:id="rId7"/>
    <p:sldId id="259" r:id="rId8"/>
    <p:sldId id="261" r:id="rId9"/>
    <p:sldId id="260" r:id="rId10"/>
    <p:sldId id="262" r:id="rId11"/>
    <p:sldId id="264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96298-2EBC-4FD5-8F4E-D1BB07650765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6DA21-2475-40DE-8AA7-1D5B5E96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52eBwA3gO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Grosman</a:t>
            </a:r>
            <a:r>
              <a:rPr lang="en-US" dirty="0"/>
              <a:t> video - </a:t>
            </a:r>
            <a:r>
              <a:rPr lang="en-US" dirty="0">
                <a:hlinkClick r:id="rId3"/>
              </a:rPr>
              <a:t>https://www.youtube.com/watch?v=y52eBwA3gOw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DA21-2475-40DE-8AA7-1D5B5E96B9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Rabbis apologize - https://www.youtube.com/watch?v=doCKrmpy1zI</a:t>
            </a:r>
            <a:endParaRPr lang="he-IL" dirty="0"/>
          </a:p>
          <a:p>
            <a:r>
              <a:rPr lang="en-US" dirty="0"/>
              <a:t>Dancing at Pride - https://www.youtube.com/watch?v=Phx_6GNAfQY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DA21-2475-40DE-8AA7-1D5B5E96B9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7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5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78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6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6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6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7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7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3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6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1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2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tiff"/><Relationship Id="rId5" Type="http://schemas.openxmlformats.org/officeDocument/2006/relationships/image" Target="../media/image24.jpg"/><Relationship Id="rId10" Type="http://schemas.openxmlformats.org/officeDocument/2006/relationships/image" Target="../media/image29.tiff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100B-C018-4283-BF23-4421A6C9B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911" y="2516452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Dancing at two weddings: Tales from the front lines of LGBT-Religious dialogue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3AB2D-3250-4ED1-8A0E-F9F57035F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3330" y="4488849"/>
            <a:ext cx="8899458" cy="1161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Benjamin Katz</a:t>
            </a:r>
          </a:p>
          <a:p>
            <a:r>
              <a:rPr lang="en-US" i="1" dirty="0"/>
              <a:t>The Hebrew University of Jerusalem</a:t>
            </a:r>
          </a:p>
          <a:p>
            <a:r>
              <a:rPr lang="en-US" i="1" dirty="0" err="1"/>
              <a:t>Shoval</a:t>
            </a:r>
            <a:r>
              <a:rPr lang="en-US" i="1" dirty="0"/>
              <a:t>: Education and Tolerance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CC592-81D1-49CD-92EB-4F97A06FBA63}"/>
              </a:ext>
            </a:extLst>
          </p:cNvPr>
          <p:cNvSpPr txBox="1"/>
          <p:nvPr/>
        </p:nvSpPr>
        <p:spPr>
          <a:xfrm>
            <a:off x="6359703" y="205483"/>
            <a:ext cx="575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rights belong to Benjamin A Katz. Enclosed materials should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10728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4836-5456-4969-AFA9-E100F572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DCB7C-9F3A-4523-852B-240AB708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219"/>
            <a:ext cx="8464973" cy="1887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32046-98BA-4FAB-8A26-316E9318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8" y="1855300"/>
            <a:ext cx="2813599" cy="4996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30FB1-6C5D-45E7-9F04-BA368DA68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26" y="2478874"/>
            <a:ext cx="5919894" cy="3329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C78C9-AE10-4E14-868E-05A307806A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33400" r="18054" b="32187"/>
          <a:stretch/>
        </p:blipFill>
        <p:spPr>
          <a:xfrm>
            <a:off x="2969827" y="4223288"/>
            <a:ext cx="4117403" cy="26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9C6B-9ED7-44DF-AE17-95A1941C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94" y="669547"/>
            <a:ext cx="8610600" cy="1293028"/>
          </a:xfrm>
        </p:spPr>
        <p:txBody>
          <a:bodyPr/>
          <a:lstStyle/>
          <a:p>
            <a:r>
              <a:rPr lang="en-US" dirty="0"/>
              <a:t>Jerusalem pride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3B81C-6F56-4565-93C0-0E6DD5C0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13" y="1852929"/>
            <a:ext cx="9336498" cy="3829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69A41-BE0C-4250-A1BD-52EC6B8C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827" y="2771774"/>
            <a:ext cx="8839710" cy="3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5B83F5-CD7A-4BDC-949F-FEC8BBD5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30480"/>
            <a:ext cx="918464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D940-3F29-4A8A-89C8-36D2D6E7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society change?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5A89D-1AB0-45E2-A619-AFEBBAB4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225" y="1854860"/>
            <a:ext cx="1589551" cy="1832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14482-E184-40D1-9498-662E2C77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53" y="4292567"/>
            <a:ext cx="1793001" cy="1435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01F87-CD5C-427C-AFCD-421234097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596" y="4578138"/>
            <a:ext cx="1558939" cy="1675651"/>
          </a:xfrm>
          <a:prstGeom prst="rect">
            <a:avLst/>
          </a:prstGeom>
        </p:spPr>
      </p:pic>
      <p:sp>
        <p:nvSpPr>
          <p:cNvPr id="11" name="Arrow: Bent 10">
            <a:extLst>
              <a:ext uri="{FF2B5EF4-FFF2-40B4-BE49-F238E27FC236}">
                <a16:creationId xmlns:a16="http://schemas.microsoft.com/office/drawing/2014/main" id="{FF8A470D-C7EA-464E-A031-66482813F0F7}"/>
              </a:ext>
            </a:extLst>
          </p:cNvPr>
          <p:cNvSpPr/>
          <p:nvPr/>
        </p:nvSpPr>
        <p:spPr>
          <a:xfrm>
            <a:off x="3386027" y="2352373"/>
            <a:ext cx="2137024" cy="2142161"/>
          </a:xfrm>
          <a:prstGeom prst="bentArrow">
            <a:avLst>
              <a:gd name="adj1" fmla="val 20913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B6598B33-BA21-48A3-9437-C205A3A56C1A}"/>
              </a:ext>
            </a:extLst>
          </p:cNvPr>
          <p:cNvSpPr/>
          <p:nvPr/>
        </p:nvSpPr>
        <p:spPr>
          <a:xfrm rot="5400000">
            <a:off x="7305942" y="2437992"/>
            <a:ext cx="2137024" cy="2142161"/>
          </a:xfrm>
          <a:prstGeom prst="bentArrow">
            <a:avLst>
              <a:gd name="adj1" fmla="val 20913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7E31E3C3-CB4A-43C9-BD28-880AAC00496E}"/>
              </a:ext>
            </a:extLst>
          </p:cNvPr>
          <p:cNvSpPr/>
          <p:nvPr/>
        </p:nvSpPr>
        <p:spPr>
          <a:xfrm rot="13643809">
            <a:off x="4844531" y="4997549"/>
            <a:ext cx="2307124" cy="2364929"/>
          </a:xfrm>
          <a:prstGeom prst="bentArrow">
            <a:avLst>
              <a:gd name="adj1" fmla="val 20913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DDAA-3E8F-4BB5-9310-93D843D5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2005 Jerusalem pride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78F26-B0D6-43DD-9F26-D41A2680E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205" y="2057401"/>
            <a:ext cx="9447855" cy="38893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18502-7486-41FD-9E7C-29EEDBBE65FE}"/>
              </a:ext>
            </a:extLst>
          </p:cNvPr>
          <p:cNvSpPr txBox="1"/>
          <p:nvPr/>
        </p:nvSpPr>
        <p:spPr>
          <a:xfrm>
            <a:off x="-1" y="5900286"/>
            <a:ext cx="1161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to right: Cleric Abdel Salem </a:t>
            </a:r>
            <a:r>
              <a:rPr lang="en-US" dirty="0" err="1"/>
              <a:t>Menasra</a:t>
            </a:r>
            <a:r>
              <a:rPr lang="en-US" dirty="0"/>
              <a:t>, Archbishop </a:t>
            </a:r>
            <a:r>
              <a:rPr lang="en-US" dirty="0" err="1"/>
              <a:t>Aristarchos</a:t>
            </a:r>
            <a:r>
              <a:rPr lang="en-US" dirty="0"/>
              <a:t>, Patriarch Michel </a:t>
            </a:r>
            <a:r>
              <a:rPr lang="en-US" dirty="0" err="1"/>
              <a:t>Sabbah</a:t>
            </a:r>
            <a:r>
              <a:rPr lang="en-US" dirty="0"/>
              <a:t>, Archbishop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Aristarchos</a:t>
            </a:r>
            <a:r>
              <a:rPr lang="en-US" dirty="0"/>
              <a:t>, Sephardic chief Rabbi </a:t>
            </a:r>
            <a:r>
              <a:rPr lang="en-US" dirty="0" err="1"/>
              <a:t>Shlomo</a:t>
            </a:r>
            <a:r>
              <a:rPr lang="en-US" dirty="0"/>
              <a:t> Amar, Ashkenazic chief Rabbi Yehuda Metzger </a:t>
            </a:r>
          </a:p>
          <a:p>
            <a:r>
              <a:rPr lang="en-US" dirty="0"/>
              <a:t>(not pictured: Sheik Abdel Aziz Bukhari)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368A96-A8D8-4981-99FB-71FF1DCC0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77913" y="-15888"/>
            <a:ext cx="4947954" cy="24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51C1-6B70-4684-94DE-4FB348B3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Jerusalem pride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220276-7A1A-49FF-AA65-4C1E9496D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810" y="2220915"/>
            <a:ext cx="9670300" cy="3789268"/>
          </a:xfrm>
        </p:spPr>
      </p:pic>
    </p:spTree>
    <p:extLst>
      <p:ext uri="{BB962C8B-B14F-4D97-AF65-F5344CB8AC3E}">
        <p14:creationId xmlns:p14="http://schemas.microsoft.com/office/powerpoint/2010/main" val="393897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C65A1FD-5C3D-426A-9BE7-4A2275C7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A6AA155-06E3-4DCC-9440-CB5532BC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D043789-C366-46AC-B38E-C8FB008CA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72031-B8EA-4B51-90B5-3044AE27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052" y="673240"/>
            <a:ext cx="3170749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dirty="0"/>
              <a:t>2015 Jerusalem pride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8B04874-A529-4BBC-B665-99A7D175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C91E25C-646D-492D-BC8C-35871A62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6"/>
          <a:stretch/>
        </p:blipFill>
        <p:spPr>
          <a:xfrm>
            <a:off x="7925490" y="4375150"/>
            <a:ext cx="4266509" cy="248285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2AC605D-A9D6-49D8-8BBF-51A128910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85264" y="928224"/>
            <a:ext cx="4340225" cy="26797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379FA8-59A8-4C33-AA71-1CDAFBB72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166" y="344785"/>
            <a:ext cx="3426973" cy="3370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6075F8-9178-4862-877D-FAC5907C5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752" y="4039311"/>
            <a:ext cx="4987737" cy="28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C65A1FD-5C3D-426A-9BE7-4A2275C7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A6AA155-06E3-4DCC-9440-CB5532BC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D043789-C366-46AC-B38E-C8FB008CA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72031-B8EA-4B51-90B5-3044AE27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052" y="673240"/>
            <a:ext cx="3170749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dirty="0"/>
              <a:t>2016 Jerusalem pride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8B04874-A529-4BBC-B665-99A7D175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D570A-1CB1-49FC-84A4-794E78677E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8"/>
          <a:stretch/>
        </p:blipFill>
        <p:spPr>
          <a:xfrm>
            <a:off x="-4739" y="2715766"/>
            <a:ext cx="3726348" cy="414223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C91E25C-646D-492D-BC8C-35871A62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6"/>
          <a:stretch/>
        </p:blipFill>
        <p:spPr>
          <a:xfrm>
            <a:off x="7925490" y="4375150"/>
            <a:ext cx="4266509" cy="2482850"/>
          </a:xfrm>
          <a:prstGeom prst="rect">
            <a:avLst/>
          </a:prstGeom>
        </p:spPr>
      </p:pic>
      <p:pic>
        <p:nvPicPr>
          <p:cNvPr id="1026" name="Picture 2" descr="https://cdn.isnet.co.il/dyncontent/tmp/179/2018_8_2_9dfa871e-b289-4131-a782-a7498d07a56a_510_1000_Fit_.jpg">
            <a:extLst>
              <a:ext uri="{FF2B5EF4-FFF2-40B4-BE49-F238E27FC236}">
                <a16:creationId xmlns:a16="http://schemas.microsoft.com/office/drawing/2014/main" id="{7001875C-DAF7-427C-A738-53797B383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6" b="3"/>
          <a:stretch/>
        </p:blipFill>
        <p:spPr bwMode="auto">
          <a:xfrm>
            <a:off x="20" y="-1"/>
            <a:ext cx="3721588" cy="26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1004C-B492-41CE-A932-13B5B51138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0" r="11272" b="-2"/>
          <a:stretch/>
        </p:blipFill>
        <p:spPr>
          <a:xfrm>
            <a:off x="3829048" y="-1"/>
            <a:ext cx="3705606" cy="411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A3B37-253F-43F7-86D4-87F1924607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" b="1"/>
          <a:stretch/>
        </p:blipFill>
        <p:spPr>
          <a:xfrm>
            <a:off x="3829049" y="4233671"/>
            <a:ext cx="3705605" cy="26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8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D93-E912-43F4-A3DD-CD7E5419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7362"/>
            <a:ext cx="12192000" cy="2835614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How does a society change?</a:t>
            </a:r>
          </a:p>
        </p:txBody>
      </p:sp>
    </p:spTree>
    <p:extLst>
      <p:ext uri="{BB962C8B-B14F-4D97-AF65-F5344CB8AC3E}">
        <p14:creationId xmlns:p14="http://schemas.microsoft.com/office/powerpoint/2010/main" val="377714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5C85-4D1A-4E8B-831F-C198C40B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change-makers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7441-A82E-47AF-9FE2-5BB15CCA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Salon</a:t>
            </a:r>
          </a:p>
          <a:p>
            <a:r>
              <a:rPr lang="en-US" sz="4800" dirty="0"/>
              <a:t>Streets</a:t>
            </a:r>
          </a:p>
          <a:p>
            <a:r>
              <a:rPr lang="en-US" sz="4800" dirty="0"/>
              <a:t>Suits</a:t>
            </a:r>
          </a:p>
        </p:txBody>
      </p:sp>
    </p:spTree>
    <p:extLst>
      <p:ext uri="{BB962C8B-B14F-4D97-AF65-F5344CB8AC3E}">
        <p14:creationId xmlns:p14="http://schemas.microsoft.com/office/powerpoint/2010/main" val="34213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BEA3-67DF-4431-B8AA-0887668B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Salon</a:t>
            </a:r>
          </a:p>
        </p:txBody>
      </p:sp>
      <p:pic>
        <p:nvPicPr>
          <p:cNvPr id="2050" name="Picture 2" descr="https://upload.wikimedia.org/wikipedia/he/e/e1/Havruta_org_il_logo.gif">
            <a:extLst>
              <a:ext uri="{FF2B5EF4-FFF2-40B4-BE49-F238E27FC236}">
                <a16:creationId xmlns:a16="http://schemas.microsoft.com/office/drawing/2014/main" id="{F81A522B-4C9A-48AE-844C-E22DA63D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02" y="1653033"/>
            <a:ext cx="3334151" cy="9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APDxAQEBAPEBUQDxIPEBAQEBAPEBYQFRIWFhUSFRUYHSggGBolGxUVITEhJSkrLi4uFx8zODMsNygtLisBCgoKDg0OGxAQGi0gICUvMC0tLSstLS0tLS0tLS0rLS0tKystLS0tLS0tLS0rLS0tLS0tLTctNysrLS03LS0rK//AABEIAOEA4QMBIgACEQEDEQH/xAAcAAEBAAMAAwEAAAAAAAAAAAAAAQYHCAIEBQP/xABGEAACAQIBBggJCQYHAAAAAAAAAQIDEQQFBhIhMVFBU2FxgZGh0QcTFRYikqKxwRQkMkJScnOTsiMzNEPC4QhiY2SCg/D/xAAaAQEAAwEBAQAAAAAAAAAAAAAAAQMFBAIG/8QAKREBAAICAQIFBAIDAAAAAAAAAAECAxEEBRITFBUxUSEiI0EyYTNxgf/aAAwDAQACEQMRAD8A1SAAkKQoAAAAAAAAAAAACAUgAApCgAAAAAAAAAAAIUgFAAEAAApCgAAAAAAAAAAAIUAQFIAKQoAAAAAAAAAAACFIBQABAAAKQoAAAAAAAAAAgFIAAAAApCgAAAAAAAAAAAIUgFAAEAAAH6UaE56ThCUlHXJxi2lztH5kzEwiLRPsoICEqCFI2BCkRIB/+2Ayzwa5MwOKx0aWNnJXt4mlaShUqbdCclsVls4QiWN08BWlHSVKq1vUJW7dp651bj83cNXac6STSSTheD1b3E0v4Y81aWBq4evQTUK6nCd3f9rGzTS5Y3Jnt0rrN96n2a6ABC0KQ9ijgqs4TnCEpRgryklqViYjfsibRHu/AEKQkAAAAAAAAIABQABAlfUuHYU9rJSviKK/1Y9jueqxuYh4vOqzLPcj5PjQoxpq12k5uy9KTV30a7HwsoZpNzcqM4xTu9Cd1bkTW0ytkNm2ClqxEvmq8rJS82ifdhHmniN9L1n3DzTxG+l6zM4IVeTxro6lm/phHmniN9P1pDzTxG+l6zM3A8njT6lm/phPmniN9L1n3H51c18StihPmkkzOgRPDoR1LN7tW1aUoScZJxa2pqzFCvKnONSEnGUJRnCS2qSaaa6jKM+aC/ZVLa25Qb4WrXV+pmKMzstOy2m1x8vi0izpjImf2BxGCeLlVjRVP0a0Kso6cJ7rLanwNFz7zZhljBKEJqM42rYertjpNar74tW7OnnrNjIc8oYyhhYPR8ZP0p7dGmtc5W5jqrJ2DhQo06MFaNKnGnBbbRirJdSK1zlDLWSMRgq0qGJpunOOuz1pxb1SjL6y1HoHRXhfzeji8nVKsY3q4S9eDW3QS/aQ5ra+eKOdQLGLbSW1tJc7ZszAYONGlGlG1lHRe9tr0m+dtmAZESeKofix9+w2QaHCpExMyx+qZLRNYhiuOzRvK9Koopv6Ek7Lma4D1XmfW4yl7XcZoDoni45nbkrz81Y1thfmhW4yl7XcPNCtxlL2u4zQDymNPqOf5YX5oVuMpe13DzQrcZS9ruM0A8pjPUc3ywvzQrcZS9ruPn5SyJXw60pRjKP2oO66dxsM/PE01OEoyV1KLi1yNFd+JTX0WY+o5O77mrkCyjZtbtV+YhlzGvo3oncbUABIedCo4TjJbYyUlzp3PzDJidImNxpszJ2Pp4iCnCS1/Sj9aMuFNHtGq6VWUXeMpRe9Np9h70ct4pbK8+nRfwO/HzYiNTDHy9LmbbrLYwNdeXcVx8+qPcPLuK4+fVHuLPO1+FfpWT5bFFjXXl3F8fPqj3Dy7iuPn1R7h56vwelZPmGxAYRknF43E1NCNaSS1ym1HRS6jJcp5Sjg6S0pSqSf0YytpN8LluRbXPFo7p+jmy8S1LRSJ3L5OfVVWow4dKU+i1r9piR7GOxc69R1Kju3u2JcCR65l5r995lv8fF4WOKs68CrXlmnfhw1ddkToxHMngsxXiss4J8E5zpP/lTlbtSOm0VLnzc4pJYPFOWxYerfm0Hc5KjsXMdM+FXKLw+SMXJPRlUiqEeepKzXq6RzOB50ajhKM1tjJSXQ7myMm5Rp4iClBq/1o/WT3WNaFjJrWm096bTL8GecTl5XFjPr5bVIa0WUa6/nVfzJDylX4+t+ZLvOvz1fhnz0m3y2YQ1p5Sr8fW/Ml3jylX4+t+ZLvHna/CPSr/LZZTWflGvx9b8yXePKNfj635ku8eerH6PSr/LZh41Gkm3q1PqNd4PFYmrUjThWrNylb6crcr6EZJnHi/k+GjQUnKdRaLlJty0PrSvy7CyOTFqzKm3Bml613uZYbJ3be9tniF8AZUzuX0NY1GlABCUAAAAoAAAQ8qdNykopXcmopb2+Ah9/MzCadeVRrVSjq3aT2fE946d1ohVnyeHSbMnyZgoYShZ29FaVSXC5W19WwwHKWNlXqyqS4dUVujfUjOs5qjjhK1uGOj0N2NenXy57dUhn9Or3zOWfdAAcLVfZzLno5TwD/wB3RXXNI6uOT80JxjlHAubsli6Lb/7FY6vQQ174csLKpki8dlLFUqs/u2nG/rTic9nU2fqg8l4/xlnH5LVevZpaLcem9uk5ZQAFASgKAIUhQABCUMrzKwP067Wv93Dk+13Hzc7a2nipK+qEYxS3arv3mW5Bw/i8LRW+Ck+eWtmE5f8A4qv+J/SjtzV7MMQyuLfxOVa0vngA4WsoAAgAAFIUAAAJvM3zLpWw7l9uo36ur4GEGf5pq2Dp8rm/bZ18ON5Gd1OdYdPLOmPzSr0PtRr82LnBG+Er8lJvq1muUeub/N46XP2TAAU4mo/fJ1RQr0ZvZCvTm+iafwOvYvUuY46f9+r+9jrbN/G/KMJhqzterh6dR22XlBNrrCGJeGuq45HqpO2nWpQfKtK9uy/Qc7HRHhtpaWR6j+xXpT7XH+o53ApAexgcFOvNU6au30JLe2TETM6hFrRWNy9cGY4bM+kl6dWcn/ltGPRqMdy3g6dCtKnSnppJXbadpcMS2+C9I3ZRi5WPJbtq9ABFKXSFita517yFp/Sj95e89V93m3tLaVOFoxjwRil1Kxr3OSLWLrX4ZJ9cUbDMGzxptYq/BKnG3RqNHlxvHDE6fbWeYfDABmN1QABAAAKQoAhSAUz/ADVd8HT5NP8AWzADPM0X8zh96f62dnDn72b1OPxf9e/lKF6FZb6cvcazXBzG0sQrwmt8JLsZqyKtq3HvnR9YlV0qftmFKQHA11OkvBHj/H5Hwt3d0lKg39yVl2NHNpuf/D7jb0sbh7t6FSnVS3KcXF26YgZT4YYt5FxVtdnScvu+Njc5uOsc58Gq+BxVFr95h6senRdu05NhsuEKZtmbg1Cg6nDUlt4dCOpLru+lGEmxcgRthaH4afWdfDrE3Z3UrzXFER+375TxHiqFWa2xg2ufYveazu3retvW3w6zYeci+aVvu/E14j1zZnuiHjpdY7JlQAcTVCwetc695DxbJr7on2ltZbFzGJ580rOjPepQ6nf4mT4SelSpvfTg+uKPh57074eEt1VLoafca+aN4nznFt28mP8AbCwAY76RQABAAAKQoAAgBmd5ny+aLknP9X9zBDN8y/4Z/iy+B1cP/Iz+pR+F95o1ZU+lJbpP9TNnY2uqdKpN6tGEn2au01ffft2vsLud+lHSo+kyFIDPa4bU/wAPt/lWP3fJ6HX4ypYw/MTNeOVMTOhLERw+hT09cdKc1rTUFqvba+dG9cyMycLkpTdGdSpOtGMalSclrjG7SUVqSu3y6whlNaN4SW+LXYcgYil4udSmv5dSdJc0ZtfA6/qP0XzP3HIeOVq1Zbf29W74G/GSuwPxZsXN53wlDkppGujYGa7+aUuZr2mdnC/nLN6pH4ol7GXVfC1/wpdZrc2Tlp/Nq34cjWyJ5sfdDx0rfhztQAcTWQNFITCJbMyVK+Ho/hQ/SkfPzwV8JLknDr0ku897I6+bUL8XE+TnvXSoQhwyqJ9EbvuNbJP4XzmGN8nUfLCwAZD6RQABAAAKQoAhQBGbDyJSjh8LT0pRS0dOUnJKN36T1vddGvDyc20k22lqSbdkXYcvhzty8nj+NEV3qGQ5y5dVVeJou8Ns5faa3LcY4CnjJknJO5W4cNcVe2qAoPC1keYOR8LjcZ4vFYl4WKpucZKcabk01ePjHqizembmTMlZPjpUK1HSa0ZVauMVab3rSlKy6LHM7Q0VsCHU2X8r4V4PEpYuhG9ColKNendNxdrWe05YXLt4S2ABLX08Ow2Tk+nDD0KUJTitGH0m0k3tbT4dprYsm3tbfO7l+HN4bm5XG8eIiZZNnPl+FSDo0XdNrTmrpO31UYyQHjJkm87lZhw1xV7aqACtch50aanKMbpaUlFt6kk3tPEliYnU7RMbjTZFfKFDD04qVSPoxSUYtSk7K2pJ8hguWcpSxNVzeqK9GEdto956TIX5eRa8dv6cnH4dcVu73kABzuxQABAAAKQoAAACFAEKAAAAAhSAAAAKQoAAAAAAAAAAACFIBQABAAAKQoAAAAAAAAAAAACAUgAApCgAAAAAAAAAAAIUgFAAEAAApCgAAAAAAAAAAAIUAQFIAKQoAAAAAAAAAAACFIBQABAUAQoAAAAAAAAAAAACFAEBQBCgAAAAAAAAAAAAIUAAAB//2Q==">
            <a:extLst>
              <a:ext uri="{FF2B5EF4-FFF2-40B4-BE49-F238E27FC236}">
                <a16:creationId xmlns:a16="http://schemas.microsoft.com/office/drawing/2014/main" id="{EF0B2B1E-22E2-4F54-BAF6-82967AA6F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8371" y="53941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DxAQEBAPEBUQDxIPEBAQEBAPEBYQFRIWFhUSFRUYHSggGBolGxUVITEhJSkrLi4uFx8zODMsNygtLisBCgoKDg0OGxAQGi0gICUvMC0tLSstLS0tLS0tLS0rLS0tKystLS0tLS0tLS0rLS0tLS0tLTctNysrLS03LS0rK//AABEIAOEA4QMBIgACEQEDEQH/xAAcAAEBAAMAAwEAAAAAAAAAAAAAAQYHCAIEBQP/xABGEAACAQIBBggJCQYHAAAAAAAAAQIDEQQFBhIhMVFBU2FxgZGh0QcTFRYikqKxwRQkMkJScnOTsiMzNEPC4QhiY2SCg/D/xAAaAQEAAwEBAQAAAAAAAAAAAAAAAQMFBAIG/8QAKREBAAICAQIFBAIDAAAAAAAAAAECAxEEBRITFBUxUSEiI0EyYTNxgf/aAAwDAQACEQMRAD8A1SAAkKQoAAAAAAAAAAAACAUgAApCgAAAAAAAAAAAIUgFAAEAAApCgAAAAAAAAAAAIUAQFIAKQoAAAAAAAAAAACFIBQABAAAKQoAAAAAAAAAAgFIAAAAApCgAAAAAAAAAAAIUgFAAEAAAH6UaE56ThCUlHXJxi2lztH5kzEwiLRPsoICEqCFI2BCkRIB/+2Ayzwa5MwOKx0aWNnJXt4mlaShUqbdCclsVls4QiWN08BWlHSVKq1vUJW7dp651bj83cNXac6STSSTheD1b3E0v4Y81aWBq4evQTUK6nCd3f9rGzTS5Y3Jnt0rrN96n2a6ABC0KQ9ijgqs4TnCEpRgryklqViYjfsibRHu/AEKQkAAAAAAAAIABQABAlfUuHYU9rJSviKK/1Y9jueqxuYh4vOqzLPcj5PjQoxpq12k5uy9KTV30a7HwsoZpNzcqM4xTu9Cd1bkTW0ytkNm2ClqxEvmq8rJS82ifdhHmniN9L1n3DzTxG+l6zM4IVeTxro6lm/phHmniN9P1pDzTxG+l6zM3A8njT6lm/phPmniN9L1n3H51c18StihPmkkzOgRPDoR1LN7tW1aUoScZJxa2pqzFCvKnONSEnGUJRnCS2qSaaa6jKM+aC/ZVLa25Qb4WrXV+pmKMzstOy2m1x8vi0izpjImf2BxGCeLlVjRVP0a0Kso6cJ7rLanwNFz7zZhljBKEJqM42rYertjpNar74tW7OnnrNjIc8oYyhhYPR8ZP0p7dGmtc5W5jqrJ2DhQo06MFaNKnGnBbbRirJdSK1zlDLWSMRgq0qGJpunOOuz1pxb1SjL6y1HoHRXhfzeji8nVKsY3q4S9eDW3QS/aQ5ra+eKOdQLGLbSW1tJc7ZszAYONGlGlG1lHRe9tr0m+dtmAZESeKofix9+w2QaHCpExMyx+qZLRNYhiuOzRvK9Koopv6Ek7Lma4D1XmfW4yl7XcZoDoni45nbkrz81Y1thfmhW4yl7XcPNCtxlL2u4zQDymNPqOf5YX5oVuMpe13DzQrcZS9ruM0A8pjPUc3ywvzQrcZS9ruPn5SyJXw60pRjKP2oO66dxsM/PE01OEoyV1KLi1yNFd+JTX0WY+o5O77mrkCyjZtbtV+YhlzGvo3oncbUABIedCo4TjJbYyUlzp3PzDJidImNxpszJ2Pp4iCnCS1/Sj9aMuFNHtGq6VWUXeMpRe9Np9h70ct4pbK8+nRfwO/HzYiNTDHy9LmbbrLYwNdeXcVx8+qPcPLuK4+fVHuLPO1+FfpWT5bFFjXXl3F8fPqj3Dy7iuPn1R7h56vwelZPmGxAYRknF43E1NCNaSS1ym1HRS6jJcp5Sjg6S0pSqSf0YytpN8LluRbXPFo7p+jmy8S1LRSJ3L5OfVVWow4dKU+i1r9piR7GOxc69R1Kju3u2JcCR65l5r995lv8fF4WOKs68CrXlmnfhw1ddkToxHMngsxXiss4J8E5zpP/lTlbtSOm0VLnzc4pJYPFOWxYerfm0Hc5KjsXMdM+FXKLw+SMXJPRlUiqEeepKzXq6RzOB50ajhKM1tjJSXQ7myMm5Rp4iClBq/1o/WT3WNaFjJrWm096bTL8GecTl5XFjPr5bVIa0WUa6/nVfzJDylX4+t+ZLvOvz1fhnz0m3y2YQ1p5Sr8fW/Ml3jylX4+t+ZLvHna/CPSr/LZZTWflGvx9b8yXePKNfj635ku8eerH6PSr/LZh41Gkm3q1PqNd4PFYmrUjThWrNylb6crcr6EZJnHi/k+GjQUnKdRaLlJty0PrSvy7CyOTFqzKm3Bml613uZYbJ3be9tniF8AZUzuX0NY1GlABCUAAAAoAAAQ8qdNykopXcmopb2+Ah9/MzCadeVRrVSjq3aT2fE946d1ohVnyeHSbMnyZgoYShZ29FaVSXC5W19WwwHKWNlXqyqS4dUVujfUjOs5qjjhK1uGOj0N2NenXy57dUhn9Or3zOWfdAAcLVfZzLno5TwD/wB3RXXNI6uOT80JxjlHAubsli6Lb/7FY6vQQ174csLKpki8dlLFUqs/u2nG/rTic9nU2fqg8l4/xlnH5LVevZpaLcem9uk5ZQAFASgKAIUhQABCUMrzKwP067Wv93Dk+13Hzc7a2nipK+qEYxS3arv3mW5Bw/i8LRW+Ck+eWtmE5f8A4qv+J/SjtzV7MMQyuLfxOVa0vngA4WsoAAgAAFIUAAAJvM3zLpWw7l9uo36ur4GEGf5pq2Dp8rm/bZ18ON5Gd1OdYdPLOmPzSr0PtRr82LnBG+Er8lJvq1muUeub/N46XP2TAAU4mo/fJ1RQr0ZvZCvTm+iafwOvYvUuY46f9+r+9jrbN/G/KMJhqzterh6dR22XlBNrrCGJeGuq45HqpO2nWpQfKtK9uy/Qc7HRHhtpaWR6j+xXpT7XH+o53ApAexgcFOvNU6au30JLe2TETM6hFrRWNy9cGY4bM+kl6dWcn/ltGPRqMdy3g6dCtKnSnppJXbadpcMS2+C9I3ZRi5WPJbtq9ABFKXSFita517yFp/Sj95e89V93m3tLaVOFoxjwRil1Kxr3OSLWLrX4ZJ9cUbDMGzxptYq/BKnG3RqNHlxvHDE6fbWeYfDABmN1QABAAAKQoAhSAUz/ADVd8HT5NP8AWzADPM0X8zh96f62dnDn72b1OPxf9e/lKF6FZb6cvcazXBzG0sQrwmt8JLsZqyKtq3HvnR9YlV0qftmFKQHA11OkvBHj/H5Hwt3d0lKg39yVl2NHNpuf/D7jb0sbh7t6FSnVS3KcXF26YgZT4YYt5FxVtdnScvu+Njc5uOsc58Gq+BxVFr95h6senRdu05NhsuEKZtmbg1Cg6nDUlt4dCOpLru+lGEmxcgRthaH4afWdfDrE3Z3UrzXFER+375TxHiqFWa2xg2ufYveazu3retvW3w6zYeci+aVvu/E14j1zZnuiHjpdY7JlQAcTVCwetc695DxbJr7on2ltZbFzGJ580rOjPepQ6nf4mT4SelSpvfTg+uKPh57074eEt1VLoafca+aN4nznFt28mP8AbCwAY76RQABAAAKQoAAgBmd5ny+aLknP9X9zBDN8y/4Z/iy+B1cP/Iz+pR+F95o1ZU+lJbpP9TNnY2uqdKpN6tGEn2au01ffft2vsLud+lHSo+kyFIDPa4bU/wAPt/lWP3fJ6HX4ypYw/MTNeOVMTOhLERw+hT09cdKc1rTUFqvba+dG9cyMycLkpTdGdSpOtGMalSclrjG7SUVqSu3y6whlNaN4SW+LXYcgYil4udSmv5dSdJc0ZtfA6/qP0XzP3HIeOVq1Zbf29W74G/GSuwPxZsXN53wlDkppGujYGa7+aUuZr2mdnC/nLN6pH4ol7GXVfC1/wpdZrc2Tlp/Nq34cjWyJ5sfdDx0rfhztQAcTWQNFITCJbMyVK+Ho/hQ/SkfPzwV8JLknDr0ku897I6+bUL8XE+TnvXSoQhwyqJ9EbvuNbJP4XzmGN8nUfLCwAZD6RQABAAAKQoAhQBGbDyJSjh8LT0pRS0dOUnJKN36T1vddGvDyc20k22lqSbdkXYcvhzty8nj+NEV3qGQ5y5dVVeJou8Ns5faa3LcY4CnjJknJO5W4cNcVe2qAoPC1keYOR8LjcZ4vFYl4WKpucZKcabk01ePjHqizembmTMlZPjpUK1HSa0ZVauMVab3rSlKy6LHM7Q0VsCHU2X8r4V4PEpYuhG9ColKNendNxdrWe05YXLt4S2ABLX08Ow2Tk+nDD0KUJTitGH0m0k3tbT4dprYsm3tbfO7l+HN4bm5XG8eIiZZNnPl+FSDo0XdNrTmrpO31UYyQHjJkm87lZhw1xV7aqACtch50aanKMbpaUlFt6kk3tPEliYnU7RMbjTZFfKFDD04qVSPoxSUYtSk7K2pJ8hguWcpSxNVzeqK9GEdto956TIX5eRa8dv6cnH4dcVu73kABzuxQABAAAKQoAAACFAEKAAAAAhSAAAAKQoAAAAAAAAAAACFIBQABAAAKQoAAAAAAAAAAAACAUgAApCgAAAAAAAAAAAIUgFAAEAAApCgAAAAAAAAAAAIUAQFIAKQoAAAAAAAAAAACFIBQABAUAQoAAAAAAAAAAAACFAEBQBCgAAAAAAAAAAAAIUAAAB//2Q==">
            <a:extLst>
              <a:ext uri="{FF2B5EF4-FFF2-40B4-BE49-F238E27FC236}">
                <a16:creationId xmlns:a16="http://schemas.microsoft.com/office/drawing/2014/main" id="{6E6D315B-DB19-4258-8C42-A9B1CED4E2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7674" y="1780674"/>
            <a:ext cx="1800726" cy="18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6" name="Picture 8" descr="https://upload.wikimedia.org/wikipedia/he/thumb/a/ae/Kamoha.png/250px-Kamoha.png">
            <a:extLst>
              <a:ext uri="{FF2B5EF4-FFF2-40B4-BE49-F238E27FC236}">
                <a16:creationId xmlns:a16="http://schemas.microsoft.com/office/drawing/2014/main" id="{4EE561F0-A061-4DE0-B590-13C61946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28" y="1751616"/>
            <a:ext cx="1628185" cy="132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uidestar.org.il/servlet/servlet.FileDownload?file=00P2400000ESTV4EAP">
            <a:extLst>
              <a:ext uri="{FF2B5EF4-FFF2-40B4-BE49-F238E27FC236}">
                <a16:creationId xmlns:a16="http://schemas.microsoft.com/office/drawing/2014/main" id="{B5E15CC9-8046-487B-A106-7C93FED6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063" y="2826894"/>
            <a:ext cx="3259449" cy="17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png;base64,iVBORw0KGgoAAAANSUhEUgAAAVEAAACVCAMAAADWpjlmAAAAgVBMVEX///8AAAD6+vpgYGD8/Pxqamr09PRSUlKenp7s7Ozj4+P39/ekpKTX19fm5uZnZ2cvLy/Pz8+9vb2IiIjIyMhZWVk4ODje3t5hYWG2trasrKxQUFCBgYETExMoKCg2NjZ4eHgbGxuXl5dJSUlFRUUNDQ0jIyN0dHSPj499fX0+Pj6WolO7AAAdK0lEQVR4nO1daZuqOhJGRRQVlE0UV3Dn///AIakkZAdt+848c7u+nNMQIXlTqT3Bcf7PaDiw0PQ777C9YvCdV/wP0R+i36Y/RL9Nf4h+m/4Q/Tb9Ifpt+kP02/SH6LfpD9Fv0x+i36Y/RL9NWkSTGCgnjdLoR+8gT0v3/15E61xoE98GwRdeFdT/XkQHAx7StPm7TH/8pujfvOoHg1W7zuMSXTj9FNLo+O9GdLCi6xwAHQwOP5OlwcnwIq6NmxfJInI/e8E8mibbvLvdr5NZ1wOkcXvhJ1xqWPIiosUBXVh89AL3wXX6v0pmRI+IKbc3jm3jj98SlT0QncOF9eyTN2zhx+OPu/g1stijzcKPD/yF8tOFb1zyAqJ0ORSfvGJJpuO/v+55RA/yaKfyhc8gTeXHcIzPIVr8BNHsfxLR6mpmJUyb8JNXBPJMTRItojlcOH40bcR72H3y2+8Sj2iU362AZv4nb4jkJX/wOXXHayZA5fzROOZr/OPtRz/+KvGIpk5u49LxR4CmModeQ6pGZETni8nxsvc+G0iY1KvsS4GIH5GIqJOvjYCOZEDnYRClaRpFQTg3Pj+QH3PJHROiDSzB7ENztLGfZvlHU/5tkhB1gpsMAUVCkKH59nle7k7HMtuUx/VueX5utUZPJM/QDT3GiOj/A8mIOoGeSzMGqOul5xXDPWdMeFudI0/iMMX1rDHu/y5EnVwXImJLfp4mJXf96bi84i6f6ZB7uOIpXcC4+T9AdGYUdCqiTl4OZJoQQL1iLEgFFPbLV/yV26Ng74pW4lMGKyIZZES3Z4s3786Hxnvo9jOxO1lhbJby0ov6tWto+DysTR6ku1gUhBZ0YRcDmQjWWxkirFsr6eKRvEtZ8hRQJ16tGTngLBkNCe8xOMVmTN1z8+OFRZ01UmmjMR/8ZC/Zvf5jVVjnjiO0+A79LbV4oBKKQMQX+WoNP1Cs2AmaAcVTuhh4yd+hu0sDpFioyKNvKS3xzBohnSF7MFEuu+NGRIlAI8Y493S5sDN5q3pGIGj4TqBT4CeqFUBZV7lxe3oKhxodRABlcNJ6n0Sq3yfTQIvaAh6eGYJO3gbfruTrGJIH/0Qf+7GrTVVsi2mVvF5JUlWLItZO9BjeurqMk2naZbPFincPP9boqyVZJN5SvVfLgN6NE8qEzEpjgfHzW14eizQXOMs7s86kOteAqs1EHHYM3PHgJjk3RMSbFbcI5EdLbuD9UURGVaVb8gZiQWljfJ6jnTkk8Gxb1YU84Qr/N73nxudzEz2OFS5ujY0Nz8Rz+qu6lZyKK8LRbSzJTE2b+jXVrpPYZOBr6Nn+TJvlFN5nFjleJnZM5AdVSzZtWjU746+Xk6n50UdOqHAG35J2zIZog+mLf66rb7TaqMrKsOS1dOTYye9oe7cErUJ5Evd844X2eQllLXlJ3Qp+8YnRyBe9lQujjPsg2igtbgHk5maFuPhVFWMhYT70A6d0sQlvdSgXTrMbHkzXx1m582jfFUqynwZhpBW17YUoH7ZVzBj9+9+Soc2wBVg8xbLiqLbaJJp1vWpTWkrQmxBZrBp9OfKMTwZQZKcQcpKdiK59W5dbyjhmlh96iSxSlSwWj7zHxt72OPVL84tW6ZkQJQkl7S0KqWInn3BPFLY/oh/Y+A6o1RuyTyPSiNMEoeATNT2bGVkvITOR0VyZuv4IWZe8wzJEIjGpZUJ0ZUaUyqNQvYPYwJtof9BD4rEuJ/Z2e55LuQWBnZjAYBcdCRPFhztZoaYw4Kor4asOEBEV8CYBTRwe7b2Na/pp5mi16KQfoky8d5k2vMsflOwtmLW2BpyIX4dse7rIDEza6f7qlwGVpCaRdcCy2WDGwHSMNXf00JVOLyXyoF02rkdKvGEcEuEDkYvIkHg68OMlkHmlvu2tg0n1iRhaB2FEFD91rr8JiOqY39fK7YNvq9FgdKE2Wyeigl0c4BGCDTDXr0gGol/i/gztgxetAoW0FXusT6ZFUmJl7+lvAqI7zZ1IuyYOsx66nhNgnYiOBKs0WDF1ZVILS9GwI3EIPzM0t9fd6HmUiiIlxkqonHch6urESaqxABpEGxtgZs6wUbpRAdaJ6FGsaAoPJLKWj8ZaehAR7T2W6M8ltZxTffPx0mqP6tcBNRA8HacN7Lp+PTQ+uIGuVK+WzQ/mOitOImrk260nRJLyCGE47uNLVUTZ3pbg1CmQwY0tG61xBerZhCgxvXRLxtHy6BE1t7t9mOhi67Zd9csyKgef145xFA9Km3LSit8lmwPDQImc1Qph0uunegexiIZ1r6i5JbEuvdRkYnCU6HhoeNbk6D8gZFGfLfd9nT3RrhqDqCReqM7mOQTGXwb6n0D3NDMgEVPhnU0fumAtDrB8VNUlElZvlplxdd3jYiXa3l+JVPA0S3tCvV5F3OGQ1Xyk/ALmz2CKccQQ9W1hDERLHaJYka9+zKQhjnermZ6WNDYCn5LSmhBsplOVw9m7vIf0VBjMTFn3ZJCWKlegNrliLWca6EvEXAgi7j8EkhGo0LUtc6symvBWP1FcYa6SNVVqU9t15YnuIpXmvoT0jnYuMKhBFdFm6UxKS8uJBlGqEXL6st0E0Y7O52gi0Ih0179CMxobp8FZq/jwKonTJFUZFXsRtwkXzgoks+fIqUGhPKN1ZNypgEb7Ni9+bq7X3WSzGU0u1/XpVF8mHDcKCUA/3T5HpnSQDlE6jw8w7obkb2JQzRWbh1paZJr38DN3Q2538Lr/5H0jda/P0J+l1ZLh/uJV6TAXOnPlf+fGbMwPfpkImTH+ba7n+77XkM8oZ9PydERqGof5NhmrXogm4MYExY3YIiSjQ1hPY5GRhQgxqCOtHqFAmZL13CDPjA9PJumd1oahbZcs0zGS7j1LfFkKe3Naq7sslpoHZm0Q70XBulZjwm2EhsKN+0AXr8bbPhG+wbqdLKSw1Yk9dpoEVQasczU28WGJa+pE4/3OIPkX+LqUsucsCJvWJETw11qZhMKC1/+aXDo3hwQd79SKB63DT1GsJXSFu3bycyxcZDbjyB2bHjb00xU/6YxwFcRBLMDBTv8T/PMe1TaktmtvreLxeXdfcby9DXeXwFOw3mrL99jCXrQpE+7usl9NEbaGXpYGnoFHyZt1uy/2KosuyNorstO5T7dAlJ47as22JRuu0ouQT8CSd86XZN+Aa8gKUOm2om/mNcatX+Ubtp1lMSnQSsWHEk6OqxLspTBiY+PS3EPeq6gaLB+tJyR0wLwkhYw03b2RErvEGJwlrB6R9qLF3NNXyMwsCHQ1Q54iMayMGtslZ+FSzAXkexEEH8adewSYmFMeL+pyidsNAbbBYCM0k1yWnptqRroJ5gkxsUEs4GCqIl2gLEuo0ll3JWhlgvKrTSdXuNRHWMt3JJdYiEFZclxbS7ue+z2RADcsaqCLeWh4b5/CR7Bl9MTN6PbtPT5gv/bYfsTySPINyU87crd8i0vLuwqeZPf29GcRolY5ihC96mPYeA+BareAL9pua3WvGl1sJwj1TboZ26UenHxD9rQ5BrNGZjnTRY789Axfo2VjlXEIUcPWdGyDqIYvjcDG7d/PNzf5eJiNLj1EBd2/JV+X+fDE5tRcZ4noyN45K6VbFiOTJ6RGJrYGFx4ckWYIUVWtsdXyxPrAnwxOb+8ax7rDUmEo9U9VxEpAhxm3D/mOSFRnuEp2ywpTS+j5Zp+J9lgvaUPECGf1OtPAywgSSu9H1DKRr1ry5WvEtJQvK74/fZj1NCNE5AHqBvCOJDMlhOjKJuUwohOtdYuNWc3MzZl1Uq6vK5qafouwx3NU+uXvjveVqHNJmlqWS0rOhSmLjpQhm32lkiXr13XE26UtvwWrSmsZ4sRprRGRoRhzt64BPeGleVCEBXCeIGhIEkr2beWof83kY2hNcNVspKEcXF/26zqeCZulBfym5WJcsaEttGqrjxApxmLPbimHdlCzned5d6Ki7Ki6ntPhprKIrnY9nRQshmzmk77DMBjU7Zs28iG6LO9vGodYlbyUaQRL6C8MXI5oSQHlO3fLVnybcYvxQ3sUd9KWg4XEm17PYUbQay3B6Du+fYpNpUWU2mXCDIEglY1FicGEDljy/7Z2PdOqGFHb4RhgbBy19zDaL62tKdaMvH36hh7RIYi2m3ARb0pTjEWrX2+qL5P9epHRe5qA+q5zBNaJqiQQYUQzvR3uCyHI+s2DEYDFFI0ZaHrrYpkrLyJhV8ud/CIO+MdoiMaeCKuKxz/0HMJC3/WWyErTClIcpzia9t8J3XmTS6Fb6joLz5tEFlG4h7U0r4KmJnLXn5DyLVMlFR2kXLsH09JzZzAAZomVkOWjDT+NNSzTklg5uXsL0s5ucYTDKrJbxm9MpLHiNoY/08bw6ba6RVukyw1h3NOThojVxtyaLB+t8hrbGVzkhNM7AT1AtEdKChHS3cqRQJxqIjB6xzZUYMszIbipbbBQntJJEAa/m3MoZMOC9hAj0Fpmq0KE9J1zkADRc7/GqBt3eV7b+D7dTPLi2V5zyBgVxbxByVXY9O09WdRmqQuF1XpOBH0+MTO46Mld+i98EsTv1xhNnOL3sXw9rUYAdXQjfTDn6yMs/+9sLwnFu+8SM7jFLfnEztXJNLADbmYGH4opsmvvoB4guuluSBurnjSrKYGXDokpRMysoRJaOpPfEa58kVHRQrieEogtarPX5BM3eKJhY7KqbaH2WPCOs74naQCiPeNnWy2i1B0gLmvwWGKi+Qj6N6UHaedn4t8EoEPv2l6SkTbHVSiP3szFWlYnMxLMaXsKviWAo2f8DDVW3TJivVkTFH0Illnd/1QVGOnJeN+ngkQjBAtxvegpFIIWPTUmPLnu1xgtFU3ABkv5n9ePzrAS62fIYYKBmgvNQwsWRJ92DHwmLPx+vhwYdT3DgEhCXlXkws7104/w7PZnUbpZwRjQY1bIWb1HFKb5BA8gwYjqxzTxG4jipJRGbCHloy1+fpNQvW1vveQwRI0/YdECzcmYxFDQB/S4LgnOU6/jC9M35Cj2zXSGVnT/0dHNXGdMnraWyDj5yXTd4XDogtHRFrTc1d/SUpgu6S8EJB99FhC8tlceAiJE2nl6bZqx6Ig2MP0ttZ68IUXZDq6azUJejOtGG62y8/OZ8PUs6m/pvuQzf9ENZ7NZiAtt50PUV0+0prtLWx3K/VIewg99T5qOoU9qrrX2dz7S05KwrjeGv8+EneKNvv3jrYoYYhzRgJcTG9PZ6m9pMSB/Cln42l2vl102Wo4f59c+SZKHeBrLus8KgmiCsJTzfTbZjM/oiS29RqWpc4hMCRDqmJKkAN0X2rEvtyfRPBaVOObDaDSrldzZcWyn38nLkf3QD0LA/XxmJ7BuFzH4Asa9yzR4UqI/6NZwU7FJz9IHSnRdE5/AkjHQqE0VpO49nL1WPWx24hCd27fbmszc3LBzmA4G2xSEmTSHWGBav2nSUr817kTEjGgbnNRtIZOo1/HUUKfAMUfH7nEj35v2zHNnQFBVaZgza+5dRzSgEIt/akjzY3KnRZQcymejh9UR9Rb7yqcSmrOe7CdrjMxmp6HggeqN9EBjU6Zzd952Y2l0CBC17RfU/JgI3dZQ6F70dmMZLPuUyNFVe8P+TJtvaxCljDNJf+Ybfbue8S+OKAYwU5pdiow0PyZSimkmv1Mv2T1kqMlrdDwgemA37AfFrGzRYNPJDmRR+qH1Dd111goRQUM2KloOq7ppfkwAZCmTHmdlWAtYiIF7Ccl/2A11uy5P9voZwzSL0QhP30i3ma+LyNxA7MZ2MoMuZU8MBSYaOzZ6IrIGGgmQmUeqmagzY1s6g87NW56+0klws/QbzrO+p/jyRBCFhSsffceTzskmMopmmrqPFmjTDfqxwwMXVG5SRNl4d9VUXcT68gyOfO1M8wGema5B5/YfPRFEIXdgOUVRG4sgPDoVn2WllVUwYTv+PJQQZbV+KGbnK1ZO95YDT3uWSNf5o8lHgFIUQF/YytZ0+hQQZZvFDepSoK4osh/ilQY6j1xjEUUsMeaS92Tc1srTQuMLHpi00B1bev80bgWIkkp740afgd6Ihva0mrFD2gH1dOkmPKLMAII+SOu+366YSDM2WqbgaRTf5uMPJQGiJCtiQeKo4wToJRGjpr2BIvU0mJccou3Rexg8SS33ihM0FGps5ZjHQCDlPOb+BE+DRW8To9qNxMA8xKLTfCpBQx2RJ//5wp8owL5bCdfamUKR37mklvv7NJFi7K9gUPLlw/L9OveWQEbBjFg8Hv0n4nAXL+rOaQvZU/a4hgkZgVhVgDiZc8bPcbGVvLrDO7HLeCm5mng6pLVVjn/2HUwcbNrBOC3mpN4bx/KHqqzuE9AHXXnTOfRgT0YJBpvpLD+gt8LrjheLY0Qlg4EYn3qknxihHGE3h5wXZHbqDfk2ZJRQA7PruG4g+/STZ5wCWC6gxazi+fqulzicCSfbJK7LWU631TP8IZ4gO0nFmtkrvxrkSjJoBaz1tGVKHWk7H9jxMoPoL1ZExhMXMQQfmThRtWSVZBGNCB+uj+lXPoQ4a89G0R5919C9MsmqLRdA7qPppx02M6lGqkC8X/FrfZuV2ysNqKF5EG9BT01g0Mtt2m/rfzcNFw/GgD4vUW6H+z3LsuUz8o2v8vcVW3XdRwteuxkKF6CgFOhsxZLWFn2Z/SQdL2jSzz7t24M8lMacfzZZ1Wv/nBbbOA2CYMZRHqRxQz0FflwB7v6W2VmLaREHM9/zfPQw9LW/GFPnR1vs9M8g+m+iP0S/TX+Ifpv+EP02/SH6bfpD9Nv0h+i36Q/Rb9PvIppuv+SCEZotvlBc7KB+feUxWvoFRNtKVOe6tCD6gWuyF04E/Xi25hOhXz2d+J4Fyd9C1EuKNIpwkCVuK03Lp/Ocxim+PExQl4IkTtMIcVq+WdAj/M7PbdpQA3FVMaeyeDaOJx7slOXiL2Mn2sfNi9AD3KpCuFT47my/bS7jSYqT5n8R+zDpaxpH+D1uQjHxBltnW8URHA3ovxDH+hX6Yz5tLuPuNv9D/86aXuCeOXk9bfqW7rvw/xaiOYqBHA51ikIQ5RkwTQ+xf0fXjxWq2D6cYqcY3G63Q4M0ilTcDuvFEGq5m6uozqkcHMmnKofL5trhfvbR8WkrCAD7zXMe+D3lxkcHDaDGKIjlohAVupzl6KA/1OJA94vijt0rVHZ4ICeaBYPIXeFW9+ccbXe/pE0nbnWMvhbWXF412M0ug/K+RDdRh89zFLJZB16mS4ejcnhKYgRm4XC33ltTrLA+h9AZvljd5/Sorgqi+jMaSopodVvFhUC3uNYBIqN03/UOzn/Cgi++BSwhMPZw6WLiQMdptj3z2NfFrhRR8h4UsoXaueQaDkt2HSdwYhwin9H98wtyBsSUni5QYKQu/o1LHjOqspZGQqVJPeJu9dp8wYiVJiWwUxKH8s4Xds5J7WNEC5of3LPqAL/NmwOipBKUFkgGGFHMGdWt3WRyi6AxwZVFzCNWa3oUEL2E7ccWri9nyCLukGR8QdKBBh7Xc6j13tMzCXe4AGWFBqHm9PoUFAzePdqT1aNcIUaMrvm7KQs3lzGu9a18EuVeMs4s2kN4Uzx88kVQunqeOJGH67dfIy4CHWNEX/ibLQ+XhVErFlElRY00oZ7iAmcs2G7NYmR5dtghscjRcyq6cXaQw4uKOen/0QmbbizRUlCPpOxRl/U+om51O+/351Mzjtn+CKOJUIJ4Nhgtr3go0+w+mDrRa7/fj1CuJxlf8CiQMM/G4+Wt0Urp6EBTdu76Mkbn/4+ddHPCuaFZ3az9YV03LxrfmmbQOF3Wg5frLtfN5UfZQDzfVtXzmW2IPstv0IGtsxjd8cMjlMMKVlnTkwnKSxc7lMouRsemk+lpf26aNe3C52M18JrRNDQu7+hEjWVw3yeaEqtfQdTZ4hLUtEZrLYAvGMXoXNY884b59oRSQd6Wfi7P26GAujtLnwd0I3p4ruPiT7Z6aUnauJeZG6YZql0dRtcXnSFniZByC8RtTeMYJc1uzaw88c+KwZn0J6YmZzD253l8xx1IsTxeoPTybIMe5r9Qpt+vDo3xMN820n2xR80ukLnasrrIRyNv9k8nyhDPK4L0VxD1CEvscXnBAo+rGjU6Zr8HcJG2dtmBrGO6CwMjU2G2nAAGF1qRgUuZ8iM+XG+MRhjfm3F7d2zceLdF27iRLh6Uz/o72u2Y5of3+D8pHK2J0TijAuMYDu2LcRo1wIfyhKfcyxakNfpndqS2XNVge906yM5K1VKtX0HUP4HptcB76BYIMO+EILqCIL8jFvbZaXgvtnnx2vRvg2e9hidcCHMloKv3FzRY9GV7d4y+uRXdMHTDZdU2bnD1Cec8aRltvCGG4xGzm3vBH+xC6ewQCQ9nusbuV3hCv8txaV++C304RsMbYT6Ysc/yLm6Ovyoc1ENvoHz663d4dAJZ8C3WsAWqXA7x9NfAKxXqYsSqhhNWNrpsegn8tQbr4kKMjD2AnteoFBF9tHeO64lmYEi5wHoXPAtXDxvtiKa0pCw+EYeVWNkFKrbwkbBJ8faULRS8eBdAFHsfr2FIbKM9Hr1fU71eHNzZCv7wdo9/BNH5GWROCoiiPwqcr19DPwIkCD3mTCWMWxEygMYJWmakYPVFQEeIDtFKz+ELm+Rk3OezbZwjKQDH/Ezpps+UbushyfwUlY/i5xRHuA/SZYKnqUaNPN8JyRaPCiuC+YXOT3Hz8iMcpeQm/wyijb4GCYS7i2Q8We9r2DSRi0fjPNnhB/spHTT5SsCjButkT6od2Rb3PXzeYFBiQTrF38GjjdHhpPjygm71Tum5FxRRek6El2Hujm5gXWVIKoY7Al14BCG5gNFn9PHFzQ/u0D9nqxxA9zuIVoMr6nJ0RFDFaBg33Ll6PPd839uKu2OeSBXMG8LyEPTAGkz7PYEiueNP18xYwQwsQfcGNUkF5knaGB1aijtc0GMnUupTly/0HK+g0g+EEXIvMTuOEOB+RoxXv74EHpIpSWOJzKKa1s9uD2G+IohUiu/zK4i+jrC5IMAyPr49nAA8vsthMtntJqVYmlU1iCbYNTs0ugCM+hq2QTxJgexzsMsmu0lNtwHM72iG8Oes8Bhx3Stt7I1u8BHngm5WSumm73WJO3Ckx2jn8J28mpSfbVDHvCU5ucffDdbZZpM1lkRRX9dsZ1yDqF8fkyrZn8c3ZRPFryCKfoHmLl8hWZmWD6da4yFQL1uc2Omp3cxdOPBhihqmYEpAoj4TUzXYbMKeFnrwFiNNGyNHFhsBRckQJdx6lTpQ4a0vyMfF36xdIs4fPgiirLLeh7ooimh8yNl2fvWokPNx1VLJg3jnbtzfO3f6RhHFpyRHZeI8wOTUI1qcZtRvXwcOBEdOsMtnYUC0IjqPIrob4sYzCVG6PyqlZ/LJiF6x/EHIbdATluhP90EngsTiJsMAO/Ts0yENjDReoHqhYdBSLhRqJTl3670PTBxI5Vh0R7+LBoG3A8lJZ1Zc9dt1TIuhNtTAKWEOF2RTL605zshqPeMZwmENDO1kyDXGAcGhQ6wMQJRUxK2lDsDLUGTljP4zwt180HkjkZGC7Lamx3FGDaI0HtJR/fyt+OhyBTHMAEuv/NzoUlgc42ZFrOvTUXQ00nFU46VyPDbzAAc0ZsAPKWm5WKEfro9n+DO84t4Fl1ON220XfGPvelrjBVrQ0yIjWl+3PK5OTQfuxHHIoZIxPp7g8C74WPKTFSTG9eq4SuaNYb2uGzVFruYT14lXNaKuz5J8LSviEVailgX1id0w9IeuJxfiuY6fz8IwzM1LwQ/9uTP3CTApqcsfeuJ76PP0l2kHHNYB4is5c/IDNSQ/y8H2F1JarvSvmX4tc1e8ecRBF6X1j6uEMSVvWoVv068h6n4HgPZ5HxbJyjT8cr8U+svXf5v+EP02/SH6bfpD9Nv0h+i36Q/Rb9Mfot+mP0S/TX+Ifpu+hOh/AGaKvDYhShxZAAAAAElFTkSuQmCC">
            <a:extLst>
              <a:ext uri="{FF2B5EF4-FFF2-40B4-BE49-F238E27FC236}">
                <a16:creationId xmlns:a16="http://schemas.microsoft.com/office/drawing/2014/main" id="{A7354606-DDA3-429C-9EBB-B0867778AD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red and white hat&#10;&#10;Description generated with high confidence">
            <a:extLst>
              <a:ext uri="{FF2B5EF4-FFF2-40B4-BE49-F238E27FC236}">
                <a16:creationId xmlns:a16="http://schemas.microsoft.com/office/drawing/2014/main" id="{B8251C22-098F-474A-BD56-4F9A6FDA20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136"/>
          <a:stretch/>
        </p:blipFill>
        <p:spPr>
          <a:xfrm>
            <a:off x="2718920" y="1474453"/>
            <a:ext cx="1970829" cy="2261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2BBE6-009C-402F-A738-58D69DEDE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738" y="1677604"/>
            <a:ext cx="1455019" cy="1455019"/>
          </a:xfrm>
          <a:prstGeom prst="rect">
            <a:avLst/>
          </a:prstGeom>
        </p:spPr>
      </p:pic>
      <p:pic>
        <p:nvPicPr>
          <p:cNvPr id="12" name="Picture 1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BCFFE70-3E22-47E2-B8D6-44456E11E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977" y="3405040"/>
            <a:ext cx="2898714" cy="1281627"/>
          </a:xfrm>
          <a:prstGeom prst="rect">
            <a:avLst/>
          </a:prstGeom>
        </p:spPr>
      </p:pic>
      <p:pic>
        <p:nvPicPr>
          <p:cNvPr id="2062" name="Picture 14" descr="Image result for ‫קהילה דתית גאה‬‎">
            <a:extLst>
              <a:ext uri="{FF2B5EF4-FFF2-40B4-BE49-F238E27FC236}">
                <a16:creationId xmlns:a16="http://schemas.microsoft.com/office/drawing/2014/main" id="{1861CB64-F1E6-4360-BD70-7120CBE74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4"/>
          <a:stretch/>
        </p:blipFill>
        <p:spPr bwMode="auto">
          <a:xfrm>
            <a:off x="2847671" y="3887621"/>
            <a:ext cx="1743075" cy="27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2E22A5-61B1-4A83-9E74-4EFBFE5D79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60" t="29062" b="18307"/>
          <a:stretch/>
        </p:blipFill>
        <p:spPr>
          <a:xfrm>
            <a:off x="6421489" y="4896278"/>
            <a:ext cx="5456738" cy="17061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1F05A7-D56C-4357-BA05-163D02BDD62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729" r="18074"/>
          <a:stretch/>
        </p:blipFill>
        <p:spPr>
          <a:xfrm>
            <a:off x="4689749" y="5018005"/>
            <a:ext cx="1677363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2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B30528-9FC7-45AA-881A-1D0F4278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96" y="2376487"/>
            <a:ext cx="5391150" cy="3324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C26BA-A01F-400F-AEEA-DEBCEAE1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STREETs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EBFF92C-1CF3-4A27-BE1E-1988C5AD9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12" y="2232309"/>
            <a:ext cx="5438812" cy="3136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3C1FBB-66BA-4785-BF61-1406577B1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756" y="1858812"/>
            <a:ext cx="5992202" cy="4234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DACAE-1C5E-4E5E-9FEF-80319EB4D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406" y="2120599"/>
            <a:ext cx="5621778" cy="3973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7E032D-CF7F-4FD0-B40A-A3B0402BF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4" y="-67733"/>
            <a:ext cx="48006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FCC6D6-16EB-4A14-9712-8DC9DF584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266" y="1728153"/>
            <a:ext cx="3453444" cy="4932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259955-8F00-4919-8E5E-FAC4E9EB9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33514-3A85-423A-BC59-B04ADD078F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4" y="1298815"/>
            <a:ext cx="8398933" cy="52628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29E43-C113-4284-9EA6-E19358B551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" y="-67733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1599</TotalTime>
  <Words>169</Words>
  <Application>Microsoft Office PowerPoint</Application>
  <PresentationFormat>Widescreen</PresentationFormat>
  <Paragraphs>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Book</vt:lpstr>
      <vt:lpstr>Calibri</vt:lpstr>
      <vt:lpstr>Century Gothic</vt:lpstr>
      <vt:lpstr>Vapor Trail</vt:lpstr>
      <vt:lpstr>Dancing at two weddings: Tales from the front lines of LGBT-Religious dialogue</vt:lpstr>
      <vt:lpstr>2005 Jerusalem pride</vt:lpstr>
      <vt:lpstr>2006 Jerusalem pride</vt:lpstr>
      <vt:lpstr>2015 Jerusalem pride</vt:lpstr>
      <vt:lpstr>2016 Jerusalem pride</vt:lpstr>
      <vt:lpstr>How does a society change?</vt:lpstr>
      <vt:lpstr>THREE change-makers</vt:lpstr>
      <vt:lpstr>Salon</vt:lpstr>
      <vt:lpstr>STREETs</vt:lpstr>
      <vt:lpstr>Suits</vt:lpstr>
      <vt:lpstr>Jerusalem pride 2015</vt:lpstr>
      <vt:lpstr>PowerPoint Presentation</vt:lpstr>
      <vt:lpstr>How does a society change?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Katz</dc:creator>
  <cp:lastModifiedBy>Benjamin Katz</cp:lastModifiedBy>
  <cp:revision>44</cp:revision>
  <dcterms:created xsi:type="dcterms:W3CDTF">2018-11-12T18:40:01Z</dcterms:created>
  <dcterms:modified xsi:type="dcterms:W3CDTF">2019-01-31T12:34:22Z</dcterms:modified>
</cp:coreProperties>
</file>